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4D376B-F824-41C9-914B-AA5E77DDF6F3}" v="50" dt="2021-10-29T09:10:35.2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S::ctaylor@farringtons.kent.sch.uk::f6f20823-7d5f-4176-a928-74bb03618d1d" providerId="AD" clId="Web-{984D376B-F824-41C9-914B-AA5E77DDF6F3}"/>
    <pc:docChg chg="addSld modSld">
      <pc:chgData name="Charis Taylor" userId="S::ctaylor@farringtons.kent.sch.uk::f6f20823-7d5f-4176-a928-74bb03618d1d" providerId="AD" clId="Web-{984D376B-F824-41C9-914B-AA5E77DDF6F3}" dt="2021-10-29T09:10:35.218" v="49" actId="20577"/>
      <pc:docMkLst>
        <pc:docMk/>
      </pc:docMkLst>
      <pc:sldChg chg="modSp new">
        <pc:chgData name="Charis Taylor" userId="S::ctaylor@farringtons.kent.sch.uk::f6f20823-7d5f-4176-a928-74bb03618d1d" providerId="AD" clId="Web-{984D376B-F824-41C9-914B-AA5E77DDF6F3}" dt="2021-10-29T09:10:35.218" v="49" actId="20577"/>
        <pc:sldMkLst>
          <pc:docMk/>
          <pc:sldMk cId="2849311251" sldId="257"/>
        </pc:sldMkLst>
        <pc:spChg chg="mod">
          <ac:chgData name="Charis Taylor" userId="S::ctaylor@farringtons.kent.sch.uk::f6f20823-7d5f-4176-a928-74bb03618d1d" providerId="AD" clId="Web-{984D376B-F824-41C9-914B-AA5E77DDF6F3}" dt="2021-10-29T09:10:35.218" v="49" actId="20577"/>
          <ac:spMkLst>
            <pc:docMk/>
            <pc:sldMk cId="2849311251" sldId="257"/>
            <ac:spMk id="3" creationId="{C94131E6-F5AD-4041-AD14-F03716A0529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5F4B7-00FA-473C-9379-760461BE1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131E6-F5AD-4041-AD14-F03716A05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What major event has just happened?</a:t>
            </a:r>
          </a:p>
          <a:p>
            <a:r>
              <a:rPr lang="en-GB">
                <a:cs typeface="Calibri"/>
              </a:rPr>
              <a:t>How does Ed react to this?</a:t>
            </a:r>
            <a:endParaRPr lang="en-GB" dirty="0">
              <a:cs typeface="Calibri"/>
            </a:endParaRPr>
          </a:p>
          <a:p>
            <a:r>
              <a:rPr lang="en-GB" dirty="0">
                <a:cs typeface="Calibri"/>
              </a:rPr>
              <a:t>How might this major event shape Christopher's relationship with Ed?</a:t>
            </a:r>
          </a:p>
          <a:p>
            <a:r>
              <a:rPr lang="en-GB">
                <a:cs typeface="Calibri"/>
              </a:rPr>
              <a:t>How does Christopher remember his mum?</a:t>
            </a: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9311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12</cp:revision>
  <dcterms:created xsi:type="dcterms:W3CDTF">2021-10-29T09:07:06Z</dcterms:created>
  <dcterms:modified xsi:type="dcterms:W3CDTF">2021-10-29T09:10:35Z</dcterms:modified>
</cp:coreProperties>
</file>